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66" r:id="rId5"/>
    <p:sldId id="265" r:id="rId6"/>
    <p:sldId id="267" r:id="rId7"/>
    <p:sldId id="264" r:id="rId8"/>
    <p:sldId id="262" r:id="rId9"/>
    <p:sldId id="263" r:id="rId10"/>
    <p:sldId id="261" r:id="rId11"/>
    <p:sldId id="260"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51"/>
  </p:normalViewPr>
  <p:slideViewPr>
    <p:cSldViewPr>
      <p:cViewPr varScale="1">
        <p:scale>
          <a:sx n="110" d="100"/>
          <a:sy n="110" d="100"/>
        </p:scale>
        <p:origin x="1680" y="176"/>
      </p:cViewPr>
      <p:guideLst>
        <p:guide orient="horz" pos="2160"/>
        <p:guide pos="2880"/>
      </p:guideLst>
    </p:cSldViewPr>
  </p:slideViewPr>
  <p:notesTextViewPr>
    <p:cViewPr>
      <p:scale>
        <a:sx n="1" d="1"/>
        <a:sy n="1" d="1"/>
      </p:scale>
      <p:origin x="0" y="0"/>
    </p:cViewPr>
  </p:notesTextViewPr>
  <p:sorterViewPr>
    <p:cViewPr>
      <p:scale>
        <a:sx n="100" d="100"/>
        <a:sy n="100" d="100"/>
      </p:scale>
      <p:origin x="0" y="53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en-US"/>
              <a:t>Click to edit Master title style</a:t>
            </a:r>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C3B59959-B375-4A2B-BFF4-5CE54350B5C9}" type="datetimeFigureOut">
              <a:rPr lang="en-GB" smtClean="0"/>
              <a:t>21/03/2022</a:t>
            </a:fld>
            <a:endParaRPr lang="en-GB"/>
          </a:p>
        </p:txBody>
      </p:sp>
      <p:sp>
        <p:nvSpPr>
          <p:cNvPr id="5" name="Footer Placeholder 4"/>
          <p:cNvSpPr>
            <a:spLocks noGrp="1"/>
          </p:cNvSpPr>
          <p:nvPr>
            <p:ph type="ftr" sz="quarter" idx="11"/>
          </p:nvPr>
        </p:nvSpPr>
        <p:spPr>
          <a:xfrm>
            <a:off x="1174044" y="5357592"/>
            <a:ext cx="5034845" cy="365125"/>
          </a:xfrm>
        </p:spPr>
        <p:txBody>
          <a:bodyPr/>
          <a:lstStyle/>
          <a:p>
            <a:endParaRPr lang="en-GB"/>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7BE4B29D-7525-41C4-966F-EF019DA7A469}"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3B59959-B375-4A2B-BFF4-5CE54350B5C9}" type="datetimeFigureOut">
              <a:rPr lang="en-GB" smtClean="0"/>
              <a:t>21/03/2022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E4B29D-7525-41C4-966F-EF019DA7A469}"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3B59959-B375-4A2B-BFF4-5CE54350B5C9}" type="datetimeFigureOut">
              <a:rPr lang="en-GB" smtClean="0"/>
              <a:t>21/03/2022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E4B29D-7525-41C4-966F-EF019DA7A469}"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3B59959-B375-4A2B-BFF4-5CE54350B5C9}" type="datetimeFigureOut">
              <a:rPr lang="en-GB" smtClean="0"/>
              <a:t>21/03/2022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E4B29D-7525-41C4-966F-EF019DA7A469}"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n-US"/>
              <a:t>Click to edit Master title style</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B59959-B375-4A2B-BFF4-5CE54350B5C9}" type="datetimeFigureOut">
              <a:rPr lang="en-GB" smtClean="0"/>
              <a:t>21/03/2022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E4B29D-7525-41C4-966F-EF019DA7A469}"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C3B59959-B375-4A2B-BFF4-5CE54350B5C9}" type="datetimeFigureOut">
              <a:rPr lang="en-GB" smtClean="0"/>
              <a:t>21/03/2022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BE4B29D-7525-41C4-966F-EF019DA7A469}" type="slidenum">
              <a:rPr lang="en-GB" smtClean="0"/>
              <a:t>‹#›</a:t>
            </a:fld>
            <a:endParaRPr lang="en-GB"/>
          </a:p>
        </p:txBody>
      </p:sp>
      <p:sp>
        <p:nvSpPr>
          <p:cNvPr id="9" name="Content Placeholder 8"/>
          <p:cNvSpPr>
            <a:spLocks noGrp="1"/>
          </p:cNvSpPr>
          <p:nvPr>
            <p:ph sz="quarter" idx="13"/>
          </p:nvPr>
        </p:nvSpPr>
        <p:spPr>
          <a:xfrm>
            <a:off x="1298448" y="2121407"/>
            <a:ext cx="3200400" cy="360273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63440" y="2119313"/>
            <a:ext cx="3200400" cy="36052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C3B59959-B375-4A2B-BFF4-5CE54350B5C9}" type="datetimeFigureOut">
              <a:rPr lang="en-GB" smtClean="0"/>
              <a:t>21/03/2022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BE4B29D-7525-41C4-966F-EF019DA7A469}" type="slidenum">
              <a:rPr lang="en-GB" smtClean="0"/>
              <a:t>‹#›</a:t>
            </a:fld>
            <a:endParaRPr lang="en-GB"/>
          </a:p>
        </p:txBody>
      </p:sp>
      <p:sp>
        <p:nvSpPr>
          <p:cNvPr id="11" name="Content Placeholder 10"/>
          <p:cNvSpPr>
            <a:spLocks noGrp="1"/>
          </p:cNvSpPr>
          <p:nvPr>
            <p:ph sz="quarter" idx="13"/>
          </p:nvPr>
        </p:nvSpPr>
        <p:spPr>
          <a:xfrm>
            <a:off x="1298448" y="2944368"/>
            <a:ext cx="3227832" cy="2779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3B59959-B375-4A2B-BFF4-5CE54350B5C9}" type="datetimeFigureOut">
              <a:rPr lang="en-GB" smtClean="0"/>
              <a:t>21/03/2022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BE4B29D-7525-41C4-966F-EF019DA7A469}"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B59959-B375-4A2B-BFF4-5CE54350B5C9}" type="datetimeFigureOut">
              <a:rPr lang="en-GB" smtClean="0"/>
              <a:t>21/03/2022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BE4B29D-7525-41C4-966F-EF019DA7A469}"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en-US"/>
              <a:t>Click to edit Master title style</a:t>
            </a:r>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rot="60000">
            <a:off x="6341698" y="5885672"/>
            <a:ext cx="1213821" cy="365125"/>
          </a:xfrm>
        </p:spPr>
        <p:txBody>
          <a:bodyPr/>
          <a:lstStyle/>
          <a:p>
            <a:fld id="{C3B59959-B375-4A2B-BFF4-5CE54350B5C9}" type="datetimeFigureOut">
              <a:rPr lang="en-GB" smtClean="0"/>
              <a:t>21/03/2022</a:t>
            </a:fld>
            <a:endParaRPr lang="en-GB"/>
          </a:p>
        </p:txBody>
      </p:sp>
      <p:sp>
        <p:nvSpPr>
          <p:cNvPr id="6" name="Footer Placeholder 5"/>
          <p:cNvSpPr>
            <a:spLocks noGrp="1"/>
          </p:cNvSpPr>
          <p:nvPr>
            <p:ph type="ftr" sz="quarter" idx="11"/>
          </p:nvPr>
        </p:nvSpPr>
        <p:spPr>
          <a:xfrm rot="-60000">
            <a:off x="914554" y="5829261"/>
            <a:ext cx="3522607" cy="365125"/>
          </a:xfrm>
        </p:spPr>
        <p:txBody>
          <a:bodyPr/>
          <a:lstStyle/>
          <a:p>
            <a:endParaRPr lang="en-GB"/>
          </a:p>
        </p:txBody>
      </p:sp>
      <p:sp>
        <p:nvSpPr>
          <p:cNvPr id="7" name="Slide Number Placeholder 6"/>
          <p:cNvSpPr>
            <a:spLocks noGrp="1"/>
          </p:cNvSpPr>
          <p:nvPr>
            <p:ph type="sldNum" sz="quarter" idx="12"/>
          </p:nvPr>
        </p:nvSpPr>
        <p:spPr>
          <a:xfrm rot="60000">
            <a:off x="7557313" y="5896961"/>
            <a:ext cx="554023" cy="365125"/>
          </a:xfrm>
        </p:spPr>
        <p:txBody>
          <a:bodyPr/>
          <a:lstStyle/>
          <a:p>
            <a:fld id="{7BE4B29D-7525-41C4-966F-EF019DA7A469}"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rot="60000">
            <a:off x="6345936" y="5888737"/>
            <a:ext cx="1213821" cy="365125"/>
          </a:xfrm>
        </p:spPr>
        <p:txBody>
          <a:bodyPr/>
          <a:lstStyle/>
          <a:p>
            <a:fld id="{C3B59959-B375-4A2B-BFF4-5CE54350B5C9}" type="datetimeFigureOut">
              <a:rPr lang="en-GB" smtClean="0"/>
              <a:t>21/03/2022</a:t>
            </a:fld>
            <a:endParaRPr lang="en-GB"/>
          </a:p>
        </p:txBody>
      </p:sp>
      <p:sp>
        <p:nvSpPr>
          <p:cNvPr id="6" name="Footer Placeholder 5"/>
          <p:cNvSpPr>
            <a:spLocks noGrp="1"/>
          </p:cNvSpPr>
          <p:nvPr>
            <p:ph type="ftr" sz="quarter" idx="11"/>
          </p:nvPr>
        </p:nvSpPr>
        <p:spPr>
          <a:xfrm rot="-60000">
            <a:off x="914569" y="5831037"/>
            <a:ext cx="3319043" cy="365125"/>
          </a:xfrm>
        </p:spPr>
        <p:txBody>
          <a:bodyPr/>
          <a:lstStyle/>
          <a:p>
            <a:endParaRPr lang="en-GB"/>
          </a:p>
        </p:txBody>
      </p:sp>
      <p:sp>
        <p:nvSpPr>
          <p:cNvPr id="7" name="Slide Number Placeholder 6"/>
          <p:cNvSpPr>
            <a:spLocks noGrp="1"/>
          </p:cNvSpPr>
          <p:nvPr>
            <p:ph type="sldNum" sz="quarter" idx="12"/>
          </p:nvPr>
        </p:nvSpPr>
        <p:spPr>
          <a:xfrm rot="60000">
            <a:off x="7562089" y="5900026"/>
            <a:ext cx="554023" cy="365125"/>
          </a:xfrm>
        </p:spPr>
        <p:txBody>
          <a:bodyPr/>
          <a:lstStyle/>
          <a:p>
            <a:fld id="{7BE4B29D-7525-41C4-966F-EF019DA7A469}"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C3B59959-B375-4A2B-BFF4-5CE54350B5C9}" type="datetimeFigureOut">
              <a:rPr lang="en-GB" smtClean="0"/>
              <a:t>21/03/2022</a:t>
            </a:fld>
            <a:endParaRPr lang="en-GB"/>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en-GB"/>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7BE4B29D-7525-41C4-966F-EF019DA7A469}"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mailto:jeff@lifechoicesuk.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9.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a:t>10 Steps to achieving a better work-life balance and financial freedom.</a:t>
            </a:r>
          </a:p>
        </p:txBody>
      </p:sp>
      <p:sp>
        <p:nvSpPr>
          <p:cNvPr id="3" name="Subtitle 2"/>
          <p:cNvSpPr>
            <a:spLocks noGrp="1"/>
          </p:cNvSpPr>
          <p:nvPr>
            <p:ph type="subTitle" idx="1"/>
          </p:nvPr>
        </p:nvSpPr>
        <p:spPr/>
        <p:txBody>
          <a:bodyPr/>
          <a:lstStyle/>
          <a:p>
            <a:r>
              <a:rPr lang="en-GB" dirty="0"/>
              <a:t>By Jeff and Jean Drew</a:t>
            </a:r>
          </a:p>
          <a:p>
            <a:endParaRPr lang="en-GB" dirty="0"/>
          </a:p>
        </p:txBody>
      </p:sp>
      <p:pic>
        <p:nvPicPr>
          <p:cNvPr id="8194" name="Picture 2" descr="C:\Users\Public\Documents\facebook images\busy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4269853"/>
            <a:ext cx="2226385" cy="1497509"/>
          </a:xfrm>
          <a:prstGeom prst="rect">
            <a:avLst/>
          </a:prstGeom>
          <a:noFill/>
          <a:extLst>
            <a:ext uri="{909E8E84-426E-40DD-AFC4-6F175D3DCCD1}">
              <a14:hiddenFill xmlns:a14="http://schemas.microsoft.com/office/drawing/2010/main">
                <a:solidFill>
                  <a:srgbClr val="FFFFFF"/>
                </a:solidFill>
              </a14:hiddenFill>
            </a:ext>
          </a:extLst>
        </p:spPr>
      </p:pic>
      <p:pic>
        <p:nvPicPr>
          <p:cNvPr id="8195" name="Picture 3" descr="C:\Users\Public\Documents\facebook images\busy 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11479" y="4192015"/>
            <a:ext cx="2088232" cy="16531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36881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Step 9: get going</a:t>
            </a:r>
          </a:p>
        </p:txBody>
      </p:sp>
      <p:sp>
        <p:nvSpPr>
          <p:cNvPr id="3" name="Content Placeholder 2"/>
          <p:cNvSpPr>
            <a:spLocks noGrp="1"/>
          </p:cNvSpPr>
          <p:nvPr>
            <p:ph idx="1"/>
          </p:nvPr>
        </p:nvSpPr>
        <p:spPr/>
        <p:txBody>
          <a:bodyPr>
            <a:normAutofit fontScale="92500" lnSpcReduction="20000"/>
          </a:bodyPr>
          <a:lstStyle/>
          <a:p>
            <a:r>
              <a:rPr lang="en-GB" dirty="0"/>
              <a:t>Start with us.</a:t>
            </a:r>
          </a:p>
          <a:p>
            <a:r>
              <a:rPr lang="en-GB" dirty="0"/>
              <a:t>Write down your goals</a:t>
            </a:r>
          </a:p>
          <a:p>
            <a:r>
              <a:rPr lang="en-GB" dirty="0"/>
              <a:t>With your business coach, create a plan.</a:t>
            </a:r>
          </a:p>
          <a:p>
            <a:r>
              <a:rPr lang="en-GB" dirty="0"/>
              <a:t>Be completely teachable, don’t re-invent the wheel</a:t>
            </a:r>
          </a:p>
          <a:p>
            <a:r>
              <a:rPr lang="en-GB" dirty="0"/>
              <a:t>Know that, like anything new, the early stages can be uncomfortable, everything new is like that. Commit to working closely with your coach and doing all the activity and training we suggest.</a:t>
            </a:r>
          </a:p>
          <a:p>
            <a:r>
              <a:rPr lang="en-GB" dirty="0"/>
              <a:t>What a relief.  You’re not on your own.</a:t>
            </a:r>
          </a:p>
        </p:txBody>
      </p:sp>
      <p:pic>
        <p:nvPicPr>
          <p:cNvPr id="6146" name="Picture 2" descr="C:\Users\Public\Documents\facebook images\get starte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29185" y="5013176"/>
            <a:ext cx="1600200" cy="1343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33249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Step 10: Keep going until you get “there” 2 – 5 year Plan.</a:t>
            </a:r>
          </a:p>
        </p:txBody>
      </p:sp>
      <p:sp>
        <p:nvSpPr>
          <p:cNvPr id="3" name="Content Placeholder 2"/>
          <p:cNvSpPr>
            <a:spLocks noGrp="1"/>
          </p:cNvSpPr>
          <p:nvPr>
            <p:ph idx="1"/>
          </p:nvPr>
        </p:nvSpPr>
        <p:spPr/>
        <p:txBody>
          <a:bodyPr>
            <a:normAutofit/>
          </a:bodyPr>
          <a:lstStyle/>
          <a:p>
            <a:r>
              <a:rPr lang="en-GB" dirty="0"/>
              <a:t>Let’s plan it together.</a:t>
            </a:r>
          </a:p>
          <a:p>
            <a:r>
              <a:rPr lang="en-GB" dirty="0"/>
              <a:t>What level of income will allow you to leave work and give up what you are doing  to be your OWN boss?</a:t>
            </a:r>
          </a:p>
          <a:p>
            <a:r>
              <a:rPr lang="en-GB" dirty="0"/>
              <a:t>What level of income do you need 12 months From now, 2 years from now and 5 years from now and when you have this level of income, what are the benefits to you and the people you care about?</a:t>
            </a:r>
          </a:p>
          <a:p>
            <a:endParaRPr lang="en-GB" dirty="0"/>
          </a:p>
          <a:p>
            <a:pPr marL="0" indent="0">
              <a:buNone/>
            </a:pPr>
            <a:endParaRPr lang="en-GB" dirty="0"/>
          </a:p>
        </p:txBody>
      </p:sp>
    </p:spTree>
    <p:extLst>
      <p:ext uri="{BB962C8B-B14F-4D97-AF65-F5344CB8AC3E}">
        <p14:creationId xmlns:p14="http://schemas.microsoft.com/office/powerpoint/2010/main" val="28558154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What do you have to lose by finding out more?</a:t>
            </a:r>
          </a:p>
        </p:txBody>
      </p:sp>
      <p:sp>
        <p:nvSpPr>
          <p:cNvPr id="3" name="Content Placeholder 2"/>
          <p:cNvSpPr>
            <a:spLocks noGrp="1"/>
          </p:cNvSpPr>
          <p:nvPr>
            <p:ph idx="1"/>
          </p:nvPr>
        </p:nvSpPr>
        <p:spPr/>
        <p:txBody>
          <a:bodyPr/>
          <a:lstStyle/>
          <a:p>
            <a:pPr marL="0" indent="0">
              <a:buNone/>
            </a:pPr>
            <a:r>
              <a:rPr lang="en-GB" dirty="0"/>
              <a:t>Please get in touch with us.  You’re minutes away from changing your life.</a:t>
            </a:r>
          </a:p>
          <a:p>
            <a:pPr marL="0" indent="0" algn="ctr">
              <a:buNone/>
            </a:pPr>
            <a:endParaRPr lang="en-GB" dirty="0"/>
          </a:p>
          <a:p>
            <a:pPr marL="0" indent="0" algn="ctr">
              <a:buNone/>
            </a:pPr>
            <a:r>
              <a:rPr lang="en-GB" dirty="0">
                <a:hlinkClick r:id="rId2"/>
              </a:rPr>
              <a:t>jeff@lifechoicesuk.com</a:t>
            </a:r>
            <a:endParaRPr lang="en-GB" dirty="0"/>
          </a:p>
          <a:p>
            <a:pPr marL="0" indent="0" algn="ctr">
              <a:buNone/>
            </a:pPr>
            <a:endParaRPr lang="en-GB" dirty="0"/>
          </a:p>
          <a:p>
            <a:pPr marL="0" indent="0" algn="ctr">
              <a:buNone/>
            </a:pPr>
            <a:r>
              <a:rPr lang="en-GB" dirty="0"/>
              <a:t>Tel: </a:t>
            </a:r>
            <a:r>
              <a:rPr lang="en-GB"/>
              <a:t>Jeff +44 7966 </a:t>
            </a:r>
            <a:r>
              <a:rPr lang="en-GB" dirty="0"/>
              <a:t>366 525</a:t>
            </a:r>
          </a:p>
          <a:p>
            <a:pPr marL="0" indent="0" algn="ctr">
              <a:buNone/>
            </a:pPr>
            <a:r>
              <a:rPr lang="en-GB" dirty="0"/>
              <a:t>      </a:t>
            </a:r>
          </a:p>
        </p:txBody>
      </p:sp>
    </p:spTree>
    <p:extLst>
      <p:ext uri="{BB962C8B-B14F-4D97-AF65-F5344CB8AC3E}">
        <p14:creationId xmlns:p14="http://schemas.microsoft.com/office/powerpoint/2010/main" val="28406648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Step 1: Decide what you want</a:t>
            </a:r>
          </a:p>
        </p:txBody>
      </p:sp>
      <p:sp>
        <p:nvSpPr>
          <p:cNvPr id="3" name="Content Placeholder 2"/>
          <p:cNvSpPr>
            <a:spLocks noGrp="1"/>
          </p:cNvSpPr>
          <p:nvPr>
            <p:ph idx="1"/>
          </p:nvPr>
        </p:nvSpPr>
        <p:spPr>
          <a:xfrm>
            <a:off x="1403648" y="1700808"/>
            <a:ext cx="6196405" cy="3603812"/>
          </a:xfrm>
        </p:spPr>
        <p:txBody>
          <a:bodyPr>
            <a:normAutofit/>
          </a:bodyPr>
          <a:lstStyle/>
          <a:p>
            <a:pPr marL="0" indent="0">
              <a:buNone/>
            </a:pPr>
            <a:endParaRPr lang="en-GB" sz="2800" b="1" dirty="0"/>
          </a:p>
          <a:p>
            <a:pPr marL="0" indent="0">
              <a:buNone/>
            </a:pPr>
            <a:r>
              <a:rPr lang="en-GB" sz="2800" b="1" dirty="0"/>
              <a:t>Decide what you </a:t>
            </a:r>
            <a:r>
              <a:rPr lang="en-GB" sz="2800" b="1" u="sng" dirty="0"/>
              <a:t>ultimately</a:t>
            </a:r>
            <a:r>
              <a:rPr lang="en-GB" sz="2800" b="1" dirty="0"/>
              <a:t> want in life  </a:t>
            </a:r>
          </a:p>
          <a:p>
            <a:pPr marL="0" indent="0">
              <a:buNone/>
            </a:pPr>
            <a:endParaRPr lang="en-GB" sz="2000" dirty="0"/>
          </a:p>
          <a:p>
            <a:pPr marL="0" indent="0">
              <a:buNone/>
            </a:pPr>
            <a:r>
              <a:rPr lang="en-GB" sz="2000" dirty="0"/>
              <a:t>At school you are taught to be an employee.  Work for an employer for 45 – 50 years.  You are not shown how to achieve success.  How to achieve a work – life balance or how to become Financially Secure.</a:t>
            </a:r>
          </a:p>
          <a:p>
            <a:pPr marL="0" indent="0">
              <a:buNone/>
            </a:pPr>
            <a:r>
              <a:rPr lang="en-GB" sz="2000" dirty="0"/>
              <a:t>The normal alternative to a job is you buy an expensive business or franchise.  Failure rate very high.</a:t>
            </a:r>
          </a:p>
        </p:txBody>
      </p:sp>
    </p:spTree>
    <p:extLst>
      <p:ext uri="{BB962C8B-B14F-4D97-AF65-F5344CB8AC3E}">
        <p14:creationId xmlns:p14="http://schemas.microsoft.com/office/powerpoint/2010/main" val="25441744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Step 2: </a:t>
            </a:r>
          </a:p>
        </p:txBody>
      </p:sp>
      <p:sp>
        <p:nvSpPr>
          <p:cNvPr id="3" name="Content Placeholder 2"/>
          <p:cNvSpPr>
            <a:spLocks noGrp="1"/>
          </p:cNvSpPr>
          <p:nvPr>
            <p:ph idx="1"/>
          </p:nvPr>
        </p:nvSpPr>
        <p:spPr/>
        <p:txBody>
          <a:bodyPr/>
          <a:lstStyle/>
          <a:p>
            <a:r>
              <a:rPr lang="en-GB" dirty="0"/>
              <a:t>Find a vehicle to enable you to achieve what you ultimately want from life.  By vehicle we mean a way for you to achieve it in your own time frame.</a:t>
            </a:r>
          </a:p>
          <a:p>
            <a:endParaRPr lang="en-GB" dirty="0"/>
          </a:p>
          <a:p>
            <a:r>
              <a:rPr lang="en-GB" dirty="0"/>
              <a:t>We offer a proven business model with no big start up costs and supported at every stage by your own personal business coach.</a:t>
            </a:r>
          </a:p>
          <a:p>
            <a:endParaRPr lang="en-GB" dirty="0"/>
          </a:p>
          <a:p>
            <a:pPr marL="0" indent="0">
              <a:buNone/>
            </a:pPr>
            <a:endParaRPr lang="en-GB" dirty="0"/>
          </a:p>
        </p:txBody>
      </p:sp>
    </p:spTree>
    <p:extLst>
      <p:ext uri="{BB962C8B-B14F-4D97-AF65-F5344CB8AC3E}">
        <p14:creationId xmlns:p14="http://schemas.microsoft.com/office/powerpoint/2010/main" val="2134685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Step 3: </a:t>
            </a:r>
          </a:p>
        </p:txBody>
      </p:sp>
      <p:sp>
        <p:nvSpPr>
          <p:cNvPr id="3" name="Content Placeholder 2"/>
          <p:cNvSpPr>
            <a:spLocks noGrp="1"/>
          </p:cNvSpPr>
          <p:nvPr>
            <p:ph idx="1"/>
          </p:nvPr>
        </p:nvSpPr>
        <p:spPr/>
        <p:txBody>
          <a:bodyPr/>
          <a:lstStyle/>
          <a:p>
            <a:endParaRPr lang="en-GB" dirty="0"/>
          </a:p>
          <a:p>
            <a:r>
              <a:rPr lang="en-GB" dirty="0"/>
              <a:t>Be prepared to do whatever it takes (Legally) to achieve your ultimate goals.</a:t>
            </a:r>
          </a:p>
          <a:p>
            <a:endParaRPr lang="en-GB" dirty="0"/>
          </a:p>
          <a:p>
            <a:r>
              <a:rPr lang="en-GB" dirty="0"/>
              <a:t>We suggest our 2 - 5 year plan.	We listen to what you want to achieve then work with you to achieve it and have fun along the way.</a:t>
            </a:r>
          </a:p>
        </p:txBody>
      </p:sp>
    </p:spTree>
    <p:extLst>
      <p:ext uri="{BB962C8B-B14F-4D97-AF65-F5344CB8AC3E}">
        <p14:creationId xmlns:p14="http://schemas.microsoft.com/office/powerpoint/2010/main" val="39079287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descr="C:\Users\Public\Documents\facebook images\unstabl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52261" y="2851482"/>
            <a:ext cx="1600200" cy="107632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827585" y="817582"/>
            <a:ext cx="7632848" cy="1202485"/>
          </a:xfrm>
        </p:spPr>
        <p:txBody>
          <a:bodyPr>
            <a:normAutofit fontScale="90000"/>
          </a:bodyPr>
          <a:lstStyle/>
          <a:p>
            <a:r>
              <a:rPr lang="en-GB" dirty="0"/>
              <a:t>Step 4: Assess 3 traditional income earning options</a:t>
            </a:r>
          </a:p>
        </p:txBody>
      </p:sp>
      <p:sp>
        <p:nvSpPr>
          <p:cNvPr id="3" name="Content Placeholder 2"/>
          <p:cNvSpPr>
            <a:spLocks noGrp="1"/>
          </p:cNvSpPr>
          <p:nvPr>
            <p:ph idx="1"/>
          </p:nvPr>
        </p:nvSpPr>
        <p:spPr>
          <a:xfrm>
            <a:off x="1475656" y="2132856"/>
            <a:ext cx="6196405" cy="3603812"/>
          </a:xfrm>
        </p:spPr>
        <p:txBody>
          <a:bodyPr>
            <a:normAutofit fontScale="92500" lnSpcReduction="20000"/>
          </a:bodyPr>
          <a:lstStyle/>
          <a:p>
            <a:r>
              <a:rPr lang="en-GB" dirty="0"/>
              <a:t>A job</a:t>
            </a:r>
          </a:p>
          <a:p>
            <a:pPr lvl="1"/>
            <a:r>
              <a:rPr lang="en-GB" dirty="0"/>
              <a:t>No long term security</a:t>
            </a:r>
          </a:p>
          <a:p>
            <a:pPr lvl="1"/>
            <a:r>
              <a:rPr lang="en-GB" dirty="0"/>
              <a:t>No control over your time or income</a:t>
            </a:r>
          </a:p>
          <a:p>
            <a:pPr lvl="1"/>
            <a:r>
              <a:rPr lang="en-GB" dirty="0"/>
              <a:t>Limited income growth</a:t>
            </a:r>
          </a:p>
          <a:p>
            <a:pPr lvl="1"/>
            <a:r>
              <a:rPr lang="en-GB" dirty="0"/>
              <a:t>Full time</a:t>
            </a:r>
          </a:p>
          <a:p>
            <a:r>
              <a:rPr lang="en-GB" dirty="0"/>
              <a:t>A traditional business</a:t>
            </a:r>
          </a:p>
          <a:p>
            <a:pPr lvl="1"/>
            <a:r>
              <a:rPr lang="en-GB" dirty="0"/>
              <a:t>Risky</a:t>
            </a:r>
          </a:p>
          <a:p>
            <a:pPr lvl="1"/>
            <a:r>
              <a:rPr lang="en-GB" dirty="0"/>
              <a:t>High investment</a:t>
            </a:r>
          </a:p>
          <a:p>
            <a:pPr lvl="1"/>
            <a:r>
              <a:rPr lang="en-GB" dirty="0"/>
              <a:t>24/7</a:t>
            </a:r>
          </a:p>
          <a:p>
            <a:r>
              <a:rPr lang="en-GB" dirty="0"/>
              <a:t>A franchise</a:t>
            </a:r>
          </a:p>
          <a:p>
            <a:pPr lvl="1"/>
            <a:r>
              <a:rPr lang="en-GB" dirty="0"/>
              <a:t>A mixture of the above!</a:t>
            </a:r>
          </a:p>
        </p:txBody>
      </p:sp>
      <p:pic>
        <p:nvPicPr>
          <p:cNvPr id="3074" name="Picture 2" descr="C:\Users\Public\Documents\facebook images\risk.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60441" y="3948054"/>
            <a:ext cx="1600200" cy="1476375"/>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C:\Users\Public\Documents\facebook images\money.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38763" y="4148079"/>
            <a:ext cx="1600200" cy="1076325"/>
          </a:xfrm>
          <a:prstGeom prst="rect">
            <a:avLst/>
          </a:prstGeom>
          <a:noFill/>
          <a:extLst>
            <a:ext uri="{909E8E84-426E-40DD-AFC4-6F175D3DCCD1}">
              <a14:hiddenFill xmlns:a14="http://schemas.microsoft.com/office/drawing/2010/main">
                <a:solidFill>
                  <a:srgbClr val="FFFFFF"/>
                </a:solidFill>
              </a14:hiddenFill>
            </a:ext>
          </a:extLst>
        </p:spPr>
      </p:pic>
      <p:pic>
        <p:nvPicPr>
          <p:cNvPr id="3077" name="Picture 5" descr="C:\Users\Public\Documents\facebook images\rat race.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68605" y="2028298"/>
            <a:ext cx="1600200"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36944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Step 5: Understand the concept of Royalty income</a:t>
            </a:r>
          </a:p>
        </p:txBody>
      </p:sp>
      <p:sp>
        <p:nvSpPr>
          <p:cNvPr id="3" name="Content Placeholder 2"/>
          <p:cNvSpPr>
            <a:spLocks noGrp="1"/>
          </p:cNvSpPr>
          <p:nvPr>
            <p:ph idx="1"/>
          </p:nvPr>
        </p:nvSpPr>
        <p:spPr/>
        <p:txBody>
          <a:bodyPr>
            <a:normAutofit/>
          </a:bodyPr>
          <a:lstStyle/>
          <a:p>
            <a:r>
              <a:rPr lang="en-GB" dirty="0"/>
              <a:t>“An income that offers you financial security within 2 – 5 years and carries on coming in, once the work you’ve done to create it has stopped”</a:t>
            </a:r>
          </a:p>
          <a:p>
            <a:endParaRPr lang="en-GB" dirty="0"/>
          </a:p>
          <a:p>
            <a:r>
              <a:rPr lang="en-GB" dirty="0"/>
              <a:t>45 – 50 years and no security or pension worth speaking about with a job or traditional business</a:t>
            </a:r>
          </a:p>
          <a:p>
            <a:r>
              <a:rPr lang="en-GB" dirty="0"/>
              <a:t>Or our 2 -5 year proven plan.</a:t>
            </a:r>
          </a:p>
        </p:txBody>
      </p:sp>
    </p:spTree>
    <p:extLst>
      <p:ext uri="{BB962C8B-B14F-4D97-AF65-F5344CB8AC3E}">
        <p14:creationId xmlns:p14="http://schemas.microsoft.com/office/powerpoint/2010/main" val="29010223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Step 6: Explore opportunities to earn Royalty type income</a:t>
            </a:r>
          </a:p>
        </p:txBody>
      </p:sp>
      <p:sp>
        <p:nvSpPr>
          <p:cNvPr id="3" name="Content Placeholder 2"/>
          <p:cNvSpPr>
            <a:spLocks noGrp="1"/>
          </p:cNvSpPr>
          <p:nvPr>
            <p:ph idx="1"/>
          </p:nvPr>
        </p:nvSpPr>
        <p:spPr>
          <a:xfrm>
            <a:off x="1475656" y="2276872"/>
            <a:ext cx="6196405" cy="3603812"/>
          </a:xfrm>
        </p:spPr>
        <p:txBody>
          <a:bodyPr/>
          <a:lstStyle/>
          <a:p>
            <a:r>
              <a:rPr lang="en-GB" dirty="0"/>
              <a:t>Write a book or a song?</a:t>
            </a:r>
          </a:p>
          <a:p>
            <a:pPr marL="0" indent="0">
              <a:buNone/>
            </a:pPr>
            <a:endParaRPr lang="en-GB" dirty="0"/>
          </a:p>
          <a:p>
            <a:r>
              <a:rPr lang="en-GB" dirty="0"/>
              <a:t>A pension ??</a:t>
            </a:r>
          </a:p>
          <a:p>
            <a:pPr marL="0" indent="0">
              <a:buNone/>
            </a:pPr>
            <a:endParaRPr lang="en-GB" dirty="0"/>
          </a:p>
          <a:p>
            <a:r>
              <a:rPr lang="en-GB" dirty="0"/>
              <a:t>Return on large investments?</a:t>
            </a:r>
          </a:p>
          <a:p>
            <a:pPr marL="0" indent="0">
              <a:buNone/>
            </a:pPr>
            <a:endParaRPr lang="en-GB" dirty="0"/>
          </a:p>
          <a:p>
            <a:r>
              <a:rPr lang="en-GB" dirty="0"/>
              <a:t>A royalty creating business.  That’s us.</a:t>
            </a:r>
          </a:p>
        </p:txBody>
      </p:sp>
    </p:spTree>
    <p:extLst>
      <p:ext uri="{BB962C8B-B14F-4D97-AF65-F5344CB8AC3E}">
        <p14:creationId xmlns:p14="http://schemas.microsoft.com/office/powerpoint/2010/main" val="16383023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Step 7: Look at what you are prepared to do?</a:t>
            </a:r>
          </a:p>
        </p:txBody>
      </p:sp>
      <p:sp>
        <p:nvSpPr>
          <p:cNvPr id="3" name="Content Placeholder 2"/>
          <p:cNvSpPr>
            <a:spLocks noGrp="1"/>
          </p:cNvSpPr>
          <p:nvPr>
            <p:ph idx="1"/>
          </p:nvPr>
        </p:nvSpPr>
        <p:spPr/>
        <p:txBody>
          <a:bodyPr/>
          <a:lstStyle/>
          <a:p>
            <a:r>
              <a:rPr lang="en-GB" dirty="0"/>
              <a:t>What time can you re-allocate to change your life?</a:t>
            </a:r>
          </a:p>
          <a:p>
            <a:r>
              <a:rPr lang="en-GB" dirty="0"/>
              <a:t>Can you allocate 2-5 hours, 10 hours or 30 or more hours per week? </a:t>
            </a:r>
          </a:p>
          <a:p>
            <a:r>
              <a:rPr lang="en-GB" dirty="0"/>
              <a:t>Are you prepared to work consistently for a period of time </a:t>
            </a:r>
            <a:r>
              <a:rPr lang="en-GB" dirty="0" err="1"/>
              <a:t>eg</a:t>
            </a:r>
            <a:r>
              <a:rPr lang="en-GB" dirty="0"/>
              <a:t> 1 year to really learn your trade with us, 3-5 years to “retire”?</a:t>
            </a:r>
          </a:p>
          <a:p>
            <a:r>
              <a:rPr lang="en-GB" dirty="0"/>
              <a:t>Ask yourself, would it be worth it?</a:t>
            </a:r>
          </a:p>
        </p:txBody>
      </p:sp>
      <p:pic>
        <p:nvPicPr>
          <p:cNvPr id="5122" name="Picture 2" descr="C:\Users\Public\Documents\facebook images\time hourglas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16216" y="4509120"/>
            <a:ext cx="1076325"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84522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Step 8: Research good royalty creating businesses</a:t>
            </a:r>
          </a:p>
        </p:txBody>
      </p:sp>
      <p:sp>
        <p:nvSpPr>
          <p:cNvPr id="3" name="Content Placeholder 2"/>
          <p:cNvSpPr>
            <a:spLocks noGrp="1"/>
          </p:cNvSpPr>
          <p:nvPr>
            <p:ph idx="1"/>
          </p:nvPr>
        </p:nvSpPr>
        <p:spPr/>
        <p:txBody>
          <a:bodyPr>
            <a:normAutofit fontScale="85000" lnSpcReduction="10000"/>
          </a:bodyPr>
          <a:lstStyle/>
          <a:p>
            <a:r>
              <a:rPr lang="en-GB" dirty="0"/>
              <a:t>1 	Do they have a track record of success</a:t>
            </a:r>
          </a:p>
          <a:p>
            <a:r>
              <a:rPr lang="en-GB" dirty="0"/>
              <a:t>2	A product or service that you are interested in</a:t>
            </a:r>
          </a:p>
          <a:p>
            <a:r>
              <a:rPr lang="en-GB" dirty="0"/>
              <a:t>3	A market place that is large and growing</a:t>
            </a:r>
          </a:p>
          <a:p>
            <a:r>
              <a:rPr lang="en-GB" dirty="0"/>
              <a:t>4	Immediate and ongoing cash flow</a:t>
            </a:r>
          </a:p>
          <a:p>
            <a:r>
              <a:rPr lang="en-GB" dirty="0"/>
              <a:t>5	Global expansion opportunities</a:t>
            </a:r>
          </a:p>
          <a:p>
            <a:r>
              <a:rPr lang="en-GB" dirty="0"/>
              <a:t>6	Financially secure</a:t>
            </a:r>
          </a:p>
          <a:p>
            <a:r>
              <a:rPr lang="en-GB" dirty="0"/>
              <a:t>7	An excellent coaching and support 	structure</a:t>
            </a:r>
          </a:p>
          <a:p>
            <a:r>
              <a:rPr lang="en-GB" dirty="0"/>
              <a:t>8	Online AND physical presence</a:t>
            </a:r>
          </a:p>
          <a:p>
            <a:r>
              <a:rPr lang="en-GB" dirty="0"/>
              <a:t>9	Do you like the people who will be coaching 	you?</a:t>
            </a:r>
          </a:p>
          <a:p>
            <a:pPr marL="365760" lvl="1" indent="0">
              <a:buNone/>
            </a:pPr>
            <a:endParaRPr lang="en-GB" dirty="0"/>
          </a:p>
        </p:txBody>
      </p:sp>
    </p:spTree>
    <p:extLst>
      <p:ext uri="{BB962C8B-B14F-4D97-AF65-F5344CB8AC3E}">
        <p14:creationId xmlns:p14="http://schemas.microsoft.com/office/powerpoint/2010/main" val="127539480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ushpin">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Pushpin">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231</TotalTime>
  <Words>710</Words>
  <Application>Microsoft Macintosh PowerPoint</Application>
  <PresentationFormat>On-screen Show (4:3)</PresentationFormat>
  <Paragraphs>75</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Brush Script MT</vt:lpstr>
      <vt:lpstr>Constantia</vt:lpstr>
      <vt:lpstr>Franklin Gothic Book</vt:lpstr>
      <vt:lpstr>Rage Italic</vt:lpstr>
      <vt:lpstr>Pushpin</vt:lpstr>
      <vt:lpstr>10 Steps to achieving a better work-life balance and financial freedom.</vt:lpstr>
      <vt:lpstr>Step 1: Decide what you want</vt:lpstr>
      <vt:lpstr>Step 2: </vt:lpstr>
      <vt:lpstr>Step 3: </vt:lpstr>
      <vt:lpstr>Step 4: Assess 3 traditional income earning options</vt:lpstr>
      <vt:lpstr>Step 5: Understand the concept of Royalty income</vt:lpstr>
      <vt:lpstr>Step 6: Explore opportunities to earn Royalty type income</vt:lpstr>
      <vt:lpstr>Step 7: Look at what you are prepared to do?</vt:lpstr>
      <vt:lpstr>Step 8: Research good royalty creating businesses</vt:lpstr>
      <vt:lpstr>Step 9: get going</vt:lpstr>
      <vt:lpstr>Step 10: Keep going until you get “there” 2 – 5 year Plan.</vt:lpstr>
      <vt:lpstr>What do you have to lose by finding out more?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 Steps to achieving better work-life balance</dc:title>
  <dc:creator>owner</dc:creator>
  <cp:lastModifiedBy>Jeff Drew</cp:lastModifiedBy>
  <cp:revision>46</cp:revision>
  <dcterms:created xsi:type="dcterms:W3CDTF">2015-04-09T10:26:03Z</dcterms:created>
  <dcterms:modified xsi:type="dcterms:W3CDTF">2022-03-21T10:45:53Z</dcterms:modified>
</cp:coreProperties>
</file>